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7B0DB7A-3748-40A5-BF38-F2110537DACF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D00B62-349C-471F-BD73-6AFC855D674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Презентация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Аппликация из бумаги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Цель:</a:t>
            </a:r>
            <a:r>
              <a:rPr lang="ru-RU" dirty="0" smtClean="0"/>
              <a:t> </a:t>
            </a:r>
            <a:r>
              <a:rPr lang="ru-RU" sz="3600" dirty="0" smtClean="0"/>
              <a:t>Совершенствовать навыки и умения в работе с клеем, ножницами и бумагой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Аппликация</a:t>
            </a:r>
            <a:r>
              <a:rPr lang="ru-RU" sz="2400" dirty="0" smtClean="0"/>
              <a:t> – это способ получения изображения; техника декоративно-прикладного искусства. Аппликация – вырезание и наклеивание фигурок, узоров или целых картин из кусочков бумаги.</a:t>
            </a:r>
          </a:p>
          <a:p>
            <a:pPr>
              <a:buNone/>
            </a:pPr>
            <a:r>
              <a:rPr lang="ru-RU" sz="2400" dirty="0" smtClean="0"/>
              <a:t>И сегодня на занятии нам понадобится: картон, </a:t>
            </a:r>
            <a:r>
              <a:rPr lang="ru-RU" sz="2400" dirty="0" smtClean="0"/>
              <a:t>ц</a:t>
            </a:r>
            <a:r>
              <a:rPr lang="ru-RU" sz="2400" dirty="0" smtClean="0"/>
              <a:t>ветная бумага, клей ПВА, ножницы, карандаш.</a:t>
            </a:r>
            <a:endParaRPr lang="ru-RU" sz="2400" dirty="0"/>
          </a:p>
        </p:txBody>
      </p:sp>
      <p:pic>
        <p:nvPicPr>
          <p:cNvPr id="5" name="Содержимое 4" descr="20200427_12182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1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Для аппликации нам понадобится основа, на которой будет собираться и приклеиваться наша фигура. Делать мы будем гусеницу.</a:t>
            </a:r>
          </a:p>
          <a:p>
            <a:pPr>
              <a:buNone/>
            </a:pPr>
            <a:r>
              <a:rPr lang="ru-RU" dirty="0" smtClean="0"/>
              <a:t>Основой послужит белый картон.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Первая фигура, которую мы будем вырезать – это листочек. Рисуем его на зеленой бумаге и вырезаем. Если от руки нарисовать трудно, делаем шаблон из картона и обводим на  изнаночной стороне зеленой бумаги.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427_1224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Заготавливаем 9 цветных полосок размером 2,5 см на 6 см., и склеиваем  края между собой. </a:t>
            </a:r>
          </a:p>
          <a:p>
            <a:pPr>
              <a:buNone/>
            </a:pPr>
            <a:r>
              <a:rPr lang="ru-RU" dirty="0" smtClean="0"/>
              <a:t>Получаются вот такие трубочки.</a:t>
            </a:r>
            <a:endParaRPr lang="ru-RU" dirty="0"/>
          </a:p>
        </p:txBody>
      </p:sp>
      <p:pic>
        <p:nvPicPr>
          <p:cNvPr id="5" name="Содержимое 4" descr="20200427_12275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Я возьму трубочку красного цвета для изготовления мордочки.</a:t>
            </a:r>
          </a:p>
          <a:p>
            <a:pPr>
              <a:buNone/>
            </a:pPr>
            <a:r>
              <a:rPr lang="ru-RU" dirty="0" smtClean="0"/>
              <a:t>Вы можете взять свой цвет, но смотрите, чтобы в дальнейшем глаза не слились на вашем фоне.</a:t>
            </a:r>
            <a:endParaRPr lang="ru-RU" dirty="0"/>
          </a:p>
        </p:txBody>
      </p:sp>
      <p:pic>
        <p:nvPicPr>
          <p:cNvPr id="5" name="Содержимое 4" descr="20200427_12333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Приклеиваем зеленый листочек, вырезанный ранее на цветной бумаге и приклеим его на общий фон, это у нас белый лист, который мы приготовили в самом начале занятия.</a:t>
            </a:r>
          </a:p>
          <a:p>
            <a:r>
              <a:rPr lang="ru-RU" dirty="0" smtClean="0"/>
              <a:t>Собираем на листочке нашу гусеницу. А что у нас получилось смотрите ниже.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Итог:</a:t>
            </a:r>
            <a:endParaRPr lang="ru-RU" dirty="0"/>
          </a:p>
        </p:txBody>
      </p:sp>
      <p:pic>
        <p:nvPicPr>
          <p:cNvPr id="4" name="Содержимое 3" descr="image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1707" y="1600200"/>
            <a:ext cx="4700585" cy="47085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Желаю вам успехов! 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858962"/>
            <a:ext cx="6096000" cy="4191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</TotalTime>
  <Words>234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Презентация</vt:lpstr>
      <vt:lpstr>Цель: Совершенствовать навыки и умения в работе с клеем, ножницами и бумагой</vt:lpstr>
      <vt:lpstr>Этап 1 :</vt:lpstr>
      <vt:lpstr>Этап 2</vt:lpstr>
      <vt:lpstr>Этап 3</vt:lpstr>
      <vt:lpstr>Этап 4</vt:lpstr>
      <vt:lpstr>Итог:</vt:lpstr>
      <vt:lpstr>Желаю вам успехов!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3</cp:revision>
  <dcterms:created xsi:type="dcterms:W3CDTF">2020-04-27T08:45:17Z</dcterms:created>
  <dcterms:modified xsi:type="dcterms:W3CDTF">2020-04-27T09:07:48Z</dcterms:modified>
</cp:coreProperties>
</file>